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91" r:id="rId2"/>
    <p:sldId id="288" r:id="rId3"/>
    <p:sldId id="292" r:id="rId4"/>
    <p:sldId id="259" r:id="rId5"/>
    <p:sldId id="287" r:id="rId6"/>
    <p:sldId id="270" r:id="rId7"/>
    <p:sldId id="295" r:id="rId8"/>
    <p:sldId id="280" r:id="rId9"/>
    <p:sldId id="306" r:id="rId10"/>
    <p:sldId id="277" r:id="rId11"/>
    <p:sldId id="283" r:id="rId12"/>
    <p:sldId id="300" r:id="rId13"/>
    <p:sldId id="302" r:id="rId14"/>
    <p:sldId id="293" r:id="rId15"/>
    <p:sldId id="303" r:id="rId16"/>
    <p:sldId id="282" r:id="rId17"/>
    <p:sldId id="301" r:id="rId18"/>
    <p:sldId id="304" r:id="rId19"/>
    <p:sldId id="268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9831" autoAdjust="0"/>
  </p:normalViewPr>
  <p:slideViewPr>
    <p:cSldViewPr>
      <p:cViewPr varScale="1">
        <p:scale>
          <a:sx n="64" d="100"/>
          <a:sy n="64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4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5892F-4CB6-4937-8B5A-B4446CDD1124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4882B9-A9E5-4E35-94EF-E19EEFD46A52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প্রাত্যহিক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সদস্যদের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2800" dirty="0">
            <a:solidFill>
              <a:schemeClr val="tx1"/>
            </a:solidFill>
          </a:endParaRPr>
        </a:p>
      </dgm:t>
    </dgm:pt>
    <dgm:pt modelId="{C80A44E8-17C8-4B07-A572-A0119CC62459}" type="parTrans" cxnId="{49305D64-D547-4A54-B0E2-36180464D390}">
      <dgm:prSet/>
      <dgm:spPr/>
      <dgm:t>
        <a:bodyPr/>
        <a:lstStyle/>
        <a:p>
          <a:endParaRPr lang="en-US"/>
        </a:p>
      </dgm:t>
    </dgm:pt>
    <dgm:pt modelId="{AFB8A155-F632-4F13-A703-E91E23D58D43}" type="sibTrans" cxnId="{49305D64-D547-4A54-B0E2-36180464D390}">
      <dgm:prSet/>
      <dgm:spPr/>
      <dgm:t>
        <a:bodyPr/>
        <a:lstStyle/>
        <a:p>
          <a:endParaRPr lang="en-US"/>
        </a:p>
      </dgm:t>
    </dgm:pt>
    <dgm:pt modelId="{D48CB82F-8EB3-402C-BA21-A2263C7DB36B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</a:endParaRPr>
        </a:p>
      </dgm:t>
    </dgm:pt>
    <dgm:pt modelId="{822114B1-CCE3-4028-9C47-8628F21930B9}" type="parTrans" cxnId="{2BFFFE4A-3F05-4060-9C1B-9394D87A7A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2397B2-0177-43B7-AF8C-EF24C0BCA279}" type="sibTrans" cxnId="{2BFFFE4A-3F05-4060-9C1B-9394D87A7A3F}">
      <dgm:prSet/>
      <dgm:spPr/>
      <dgm:t>
        <a:bodyPr/>
        <a:lstStyle/>
        <a:p>
          <a:endParaRPr lang="en-US"/>
        </a:p>
      </dgm:t>
    </dgm:pt>
    <dgm:pt modelId="{DA4A1D79-AC6D-488A-AB3B-4475FBE84F73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2116029D-3B8E-4203-99A0-EFFF0CB36E5A}" type="parTrans" cxnId="{6C879FDF-F717-4D48-BE25-3FBB86B88C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365292-2ECA-42B1-A683-8B545E502D7B}" type="sibTrans" cxnId="{6C879FDF-F717-4D48-BE25-3FBB86B88C94}">
      <dgm:prSet/>
      <dgm:spPr/>
      <dgm:t>
        <a:bodyPr/>
        <a:lstStyle/>
        <a:p>
          <a:endParaRPr lang="en-US"/>
        </a:p>
      </dgm:t>
    </dgm:pt>
    <dgm:pt modelId="{96EF0913-3A6B-4847-904F-DF899C7B0DC8}">
      <dgm:prSet phldrT="[Text]"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3200" dirty="0">
            <a:solidFill>
              <a:schemeClr val="tx1"/>
            </a:solidFill>
          </a:endParaRPr>
        </a:p>
      </dgm:t>
    </dgm:pt>
    <dgm:pt modelId="{CD24BFEB-8552-4C73-8493-1DC0AE4CA1B5}" type="parTrans" cxnId="{15CA97E6-2533-4F71-A5DC-D6E848558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5F2D09-EFF3-40A5-92C1-088926CA4D80}" type="sibTrans" cxnId="{15CA97E6-2533-4F71-A5DC-D6E8485584EF}">
      <dgm:prSet/>
      <dgm:spPr/>
      <dgm:t>
        <a:bodyPr/>
        <a:lstStyle/>
        <a:p>
          <a:endParaRPr lang="en-US"/>
        </a:p>
      </dgm:t>
    </dgm:pt>
    <dgm:pt modelId="{6FDC58B9-2F58-43A9-AA3E-78CED0D8D4C9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>
            <a:solidFill>
              <a:schemeClr val="tx1"/>
            </a:solidFill>
          </a:endParaRPr>
        </a:p>
      </dgm:t>
    </dgm:pt>
    <dgm:pt modelId="{851EFF55-C93B-41B4-8A44-7900A3A9D9E1}" type="parTrans" cxnId="{E35E082F-42FF-41BF-8CA9-A0C236BE98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39D3DC-9FC3-4A6C-851A-C50C800097E9}" type="sibTrans" cxnId="{E35E082F-42FF-41BF-8CA9-A0C236BE9872}">
      <dgm:prSet/>
      <dgm:spPr/>
      <dgm:t>
        <a:bodyPr/>
        <a:lstStyle/>
        <a:p>
          <a:endParaRPr lang="en-US"/>
        </a:p>
      </dgm:t>
    </dgm:pt>
    <dgm:pt modelId="{3A9DB326-FE8C-4EAD-A26C-C446C3A5B5A3}">
      <dgm:prSet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>
            <a:solidFill>
              <a:schemeClr val="tx1"/>
            </a:solidFill>
          </a:endParaRPr>
        </a:p>
      </dgm:t>
    </dgm:pt>
    <dgm:pt modelId="{8BB53469-D950-4B0C-9FED-F62314B8FFE0}" type="parTrans" cxnId="{DB8A6BA7-5946-4597-B736-E7A56E3002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96D01E-CEBE-452C-93D1-7D512B7238BE}" type="sibTrans" cxnId="{DB8A6BA7-5946-4597-B736-E7A56E30022A}">
      <dgm:prSet/>
      <dgm:spPr/>
      <dgm:t>
        <a:bodyPr/>
        <a:lstStyle/>
        <a:p>
          <a:endParaRPr lang="en-US"/>
        </a:p>
      </dgm:t>
    </dgm:pt>
    <dgm:pt modelId="{1C01FA9F-354F-4AB5-87C9-8914E0F0E1E5}">
      <dgm:prSet custT="1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>
            <a:solidFill>
              <a:schemeClr val="tx1"/>
            </a:solidFill>
          </a:endParaRPr>
        </a:p>
      </dgm:t>
    </dgm:pt>
    <dgm:pt modelId="{9D2B2186-E0A7-4BA0-8813-4590CEDC4E9B}" type="parTrans" cxnId="{F204289B-0D0C-45F5-8BE2-211F53EA7D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A50E3C-3A84-43B2-B7C5-C6677D2B07C6}" type="sibTrans" cxnId="{F204289B-0D0C-45F5-8BE2-211F53EA7D85}">
      <dgm:prSet/>
      <dgm:spPr/>
      <dgm:t>
        <a:bodyPr/>
        <a:lstStyle/>
        <a:p>
          <a:endParaRPr lang="en-US"/>
        </a:p>
      </dgm:t>
    </dgm:pt>
    <dgm:pt modelId="{738BFCD9-7163-402D-9C71-F05AE65EE06B}">
      <dgm:prSet custT="1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F538DC77-8A31-4F60-A4B1-96B0F43BBCED}" type="parTrans" cxnId="{EF76F0F9-023B-4CC1-B033-7E797FD3C8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65C962-37BA-40E8-8D25-3C2C475EF36B}" type="sibTrans" cxnId="{EF76F0F9-023B-4CC1-B033-7E797FD3C83A}">
      <dgm:prSet/>
      <dgm:spPr/>
      <dgm:t>
        <a:bodyPr/>
        <a:lstStyle/>
        <a:p>
          <a:endParaRPr lang="en-US"/>
        </a:p>
      </dgm:t>
    </dgm:pt>
    <dgm:pt modelId="{510484D3-7C14-4F38-BCFC-9DBA03300A12}" type="pres">
      <dgm:prSet presAssocID="{FAF5892F-4CB6-4937-8B5A-B4446CDD11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CF0F3D-627E-42A5-97ED-F03F078136AD}" type="pres">
      <dgm:prSet presAssocID="{034882B9-A9E5-4E35-94EF-E19EEFD46A52}" presName="centerShape" presStyleLbl="node0" presStyleIdx="0" presStyleCnt="1" custScaleX="108714" custScaleY="10117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E801531-6235-45E3-9CD1-0D71841E2822}" type="pres">
      <dgm:prSet presAssocID="{822114B1-CCE3-4028-9C47-8628F21930B9}" presName="parTrans" presStyleLbl="sibTrans2D1" presStyleIdx="0" presStyleCnt="7"/>
      <dgm:spPr/>
      <dgm:t>
        <a:bodyPr/>
        <a:lstStyle/>
        <a:p>
          <a:endParaRPr lang="en-US"/>
        </a:p>
      </dgm:t>
    </dgm:pt>
    <dgm:pt modelId="{EC6A39AE-8D4F-4424-B45D-0B4CB9936928}" type="pres">
      <dgm:prSet presAssocID="{822114B1-CCE3-4028-9C47-8628F21930B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78966F2-9DA5-48B8-93DA-8C1F343695D8}" type="pres">
      <dgm:prSet presAssocID="{D48CB82F-8EB3-402C-BA21-A2263C7DB36B}" presName="node" presStyleLbl="node1" presStyleIdx="0" presStyleCnt="7" custRadScaleRad="100262" custRadScaleInc="-85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48A2B5-FF16-4906-AB25-48BBD8748749}" type="pres">
      <dgm:prSet presAssocID="{2116029D-3B8E-4203-99A0-EFFF0CB36E5A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06B47F4-A33D-4C94-8AED-DDB1629910FE}" type="pres">
      <dgm:prSet presAssocID="{2116029D-3B8E-4203-99A0-EFFF0CB36E5A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21BFB97-46C6-4F1B-AC07-9EDC94236519}" type="pres">
      <dgm:prSet presAssocID="{DA4A1D79-AC6D-488A-AB3B-4475FBE84F73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AF16BF-8429-4A89-B5D2-F21C1177C8F0}" type="pres">
      <dgm:prSet presAssocID="{8BB53469-D950-4B0C-9FED-F62314B8FFE0}" presName="parTrans" presStyleLbl="sibTrans2D1" presStyleIdx="2" presStyleCnt="7"/>
      <dgm:spPr/>
      <dgm:t>
        <a:bodyPr/>
        <a:lstStyle/>
        <a:p>
          <a:endParaRPr lang="en-US"/>
        </a:p>
      </dgm:t>
    </dgm:pt>
    <dgm:pt modelId="{F1D8A8D6-B93C-426E-B5B7-05F3DE696CF7}" type="pres">
      <dgm:prSet presAssocID="{8BB53469-D950-4B0C-9FED-F62314B8FFE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2827FA41-C337-4684-85CC-A92E70C26CCA}" type="pres">
      <dgm:prSet presAssocID="{3A9DB326-FE8C-4EAD-A26C-C446C3A5B5A3}" presName="node" presStyleLbl="node1" presStyleIdx="2" presStyleCnt="7" custRadScaleRad="97823" custRadScaleInc="18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DC9EDA-7FE8-4FC9-8D3E-584B0C23E1C9}" type="pres">
      <dgm:prSet presAssocID="{9D2B2186-E0A7-4BA0-8813-4590CEDC4E9B}" presName="parTrans" presStyleLbl="sibTrans2D1" presStyleIdx="3" presStyleCnt="7"/>
      <dgm:spPr/>
      <dgm:t>
        <a:bodyPr/>
        <a:lstStyle/>
        <a:p>
          <a:endParaRPr lang="en-US"/>
        </a:p>
      </dgm:t>
    </dgm:pt>
    <dgm:pt modelId="{67946CF4-BA85-4AE4-9AB4-79AD4BD52ADD}" type="pres">
      <dgm:prSet presAssocID="{9D2B2186-E0A7-4BA0-8813-4590CEDC4E9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D1301A2-50FB-4B5A-92A8-7227123CEEA7}" type="pres">
      <dgm:prSet presAssocID="{1C01FA9F-354F-4AB5-87C9-8914E0F0E1E5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BDB074C-126D-4066-915C-F77CC0C72D6A}" type="pres">
      <dgm:prSet presAssocID="{F538DC77-8A31-4F60-A4B1-96B0F43BBCED}" presName="parTrans" presStyleLbl="sibTrans2D1" presStyleIdx="4" presStyleCnt="7"/>
      <dgm:spPr/>
      <dgm:t>
        <a:bodyPr/>
        <a:lstStyle/>
        <a:p>
          <a:endParaRPr lang="en-US"/>
        </a:p>
      </dgm:t>
    </dgm:pt>
    <dgm:pt modelId="{B90810E0-CF54-4673-93E3-FA36506DCBC8}" type="pres">
      <dgm:prSet presAssocID="{F538DC77-8A31-4F60-A4B1-96B0F43BBCE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D22021B-56AE-4A5A-8769-3136FDA48937}" type="pres">
      <dgm:prSet presAssocID="{738BFCD9-7163-402D-9C71-F05AE65EE06B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23786D4-A79E-4722-8090-BB1B14DE7D53}" type="pres">
      <dgm:prSet presAssocID="{CD24BFEB-8552-4C73-8493-1DC0AE4CA1B5}" presName="parTrans" presStyleLbl="sibTrans2D1" presStyleIdx="5" presStyleCnt="7"/>
      <dgm:spPr/>
      <dgm:t>
        <a:bodyPr/>
        <a:lstStyle/>
        <a:p>
          <a:endParaRPr lang="en-US"/>
        </a:p>
      </dgm:t>
    </dgm:pt>
    <dgm:pt modelId="{A5D01EAA-D722-4CE0-A647-9C53F55D6B9D}" type="pres">
      <dgm:prSet presAssocID="{CD24BFEB-8552-4C73-8493-1DC0AE4CA1B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A48A243E-51EF-4FB1-9EAC-8B540C50E66C}" type="pres">
      <dgm:prSet presAssocID="{96EF0913-3A6B-4847-904F-DF899C7B0DC8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AD4033B-C118-4240-9C99-417A48CEA27B}" type="pres">
      <dgm:prSet presAssocID="{851EFF55-C93B-41B4-8A44-7900A3A9D9E1}" presName="parTrans" presStyleLbl="sibTrans2D1" presStyleIdx="6" presStyleCnt="7"/>
      <dgm:spPr/>
      <dgm:t>
        <a:bodyPr/>
        <a:lstStyle/>
        <a:p>
          <a:endParaRPr lang="en-US"/>
        </a:p>
      </dgm:t>
    </dgm:pt>
    <dgm:pt modelId="{26B9B261-9FDA-4912-9F31-1BC35510E130}" type="pres">
      <dgm:prSet presAssocID="{851EFF55-C93B-41B4-8A44-7900A3A9D9E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773C2EB-6953-4F9D-8AB5-1870AB2CE8B4}" type="pres">
      <dgm:prSet presAssocID="{6FDC58B9-2F58-43A9-AA3E-78CED0D8D4C9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453343D-EB1C-450C-98BC-995CA5A16FA8}" type="presOf" srcId="{1C01FA9F-354F-4AB5-87C9-8914E0F0E1E5}" destId="{FD1301A2-50FB-4B5A-92A8-7227123CEEA7}" srcOrd="0" destOrd="0" presId="urn:microsoft.com/office/officeart/2005/8/layout/radial5"/>
    <dgm:cxn modelId="{B14BD17B-8AF5-4762-8B32-F9FBDDBE81E8}" type="presOf" srcId="{034882B9-A9E5-4E35-94EF-E19EEFD46A52}" destId="{FACF0F3D-627E-42A5-97ED-F03F078136AD}" srcOrd="0" destOrd="0" presId="urn:microsoft.com/office/officeart/2005/8/layout/radial5"/>
    <dgm:cxn modelId="{16282BA8-E607-4AEC-8CAA-67A31A02F18E}" type="presOf" srcId="{9D2B2186-E0A7-4BA0-8813-4590CEDC4E9B}" destId="{67946CF4-BA85-4AE4-9AB4-79AD4BD52ADD}" srcOrd="1" destOrd="0" presId="urn:microsoft.com/office/officeart/2005/8/layout/radial5"/>
    <dgm:cxn modelId="{EF76F0F9-023B-4CC1-B033-7E797FD3C83A}" srcId="{034882B9-A9E5-4E35-94EF-E19EEFD46A52}" destId="{738BFCD9-7163-402D-9C71-F05AE65EE06B}" srcOrd="4" destOrd="0" parTransId="{F538DC77-8A31-4F60-A4B1-96B0F43BBCED}" sibTransId="{3D65C962-37BA-40E8-8D25-3C2C475EF36B}"/>
    <dgm:cxn modelId="{92603033-D0D7-4E8F-BB3F-D3B2DC49F8F5}" type="presOf" srcId="{822114B1-CCE3-4028-9C47-8628F21930B9}" destId="{2E801531-6235-45E3-9CD1-0D71841E2822}" srcOrd="0" destOrd="0" presId="urn:microsoft.com/office/officeart/2005/8/layout/radial5"/>
    <dgm:cxn modelId="{CAB73296-0365-4BA0-A962-B0E87470B344}" type="presOf" srcId="{F538DC77-8A31-4F60-A4B1-96B0F43BBCED}" destId="{BBDB074C-126D-4066-915C-F77CC0C72D6A}" srcOrd="0" destOrd="0" presId="urn:microsoft.com/office/officeart/2005/8/layout/radial5"/>
    <dgm:cxn modelId="{27DB3618-0B79-44B6-B2E4-CA82481506B4}" type="presOf" srcId="{F538DC77-8A31-4F60-A4B1-96B0F43BBCED}" destId="{B90810E0-CF54-4673-93E3-FA36506DCBC8}" srcOrd="1" destOrd="0" presId="urn:microsoft.com/office/officeart/2005/8/layout/radial5"/>
    <dgm:cxn modelId="{A43C69DA-EAE2-4F3F-A43E-AEEC60D33659}" type="presOf" srcId="{2116029D-3B8E-4203-99A0-EFFF0CB36E5A}" destId="{306B47F4-A33D-4C94-8AED-DDB1629910FE}" srcOrd="1" destOrd="0" presId="urn:microsoft.com/office/officeart/2005/8/layout/radial5"/>
    <dgm:cxn modelId="{DE397453-F904-4919-B92A-A493EE3228A2}" type="presOf" srcId="{9D2B2186-E0A7-4BA0-8813-4590CEDC4E9B}" destId="{5BDC9EDA-7FE8-4FC9-8D3E-584B0C23E1C9}" srcOrd="0" destOrd="0" presId="urn:microsoft.com/office/officeart/2005/8/layout/radial5"/>
    <dgm:cxn modelId="{BC99BF68-F4C4-45DE-871C-FEBA8C45BEE0}" type="presOf" srcId="{CD24BFEB-8552-4C73-8493-1DC0AE4CA1B5}" destId="{723786D4-A79E-4722-8090-BB1B14DE7D53}" srcOrd="0" destOrd="0" presId="urn:microsoft.com/office/officeart/2005/8/layout/radial5"/>
    <dgm:cxn modelId="{F204289B-0D0C-45F5-8BE2-211F53EA7D85}" srcId="{034882B9-A9E5-4E35-94EF-E19EEFD46A52}" destId="{1C01FA9F-354F-4AB5-87C9-8914E0F0E1E5}" srcOrd="3" destOrd="0" parTransId="{9D2B2186-E0A7-4BA0-8813-4590CEDC4E9B}" sibTransId="{7FA50E3C-3A84-43B2-B7C5-C6677D2B07C6}"/>
    <dgm:cxn modelId="{6C879FDF-F717-4D48-BE25-3FBB86B88C94}" srcId="{034882B9-A9E5-4E35-94EF-E19EEFD46A52}" destId="{DA4A1D79-AC6D-488A-AB3B-4475FBE84F73}" srcOrd="1" destOrd="0" parTransId="{2116029D-3B8E-4203-99A0-EFFF0CB36E5A}" sibTransId="{AE365292-2ECA-42B1-A683-8B545E502D7B}"/>
    <dgm:cxn modelId="{15CA97E6-2533-4F71-A5DC-D6E8485584EF}" srcId="{034882B9-A9E5-4E35-94EF-E19EEFD46A52}" destId="{96EF0913-3A6B-4847-904F-DF899C7B0DC8}" srcOrd="5" destOrd="0" parTransId="{CD24BFEB-8552-4C73-8493-1DC0AE4CA1B5}" sibTransId="{7E5F2D09-EFF3-40A5-92C1-088926CA4D80}"/>
    <dgm:cxn modelId="{49305D64-D547-4A54-B0E2-36180464D390}" srcId="{FAF5892F-4CB6-4937-8B5A-B4446CDD1124}" destId="{034882B9-A9E5-4E35-94EF-E19EEFD46A52}" srcOrd="0" destOrd="0" parTransId="{C80A44E8-17C8-4B07-A572-A0119CC62459}" sibTransId="{AFB8A155-F632-4F13-A703-E91E23D58D43}"/>
    <dgm:cxn modelId="{254FC0B8-354B-4E5B-B9F7-CFDD7400FFCA}" type="presOf" srcId="{CD24BFEB-8552-4C73-8493-1DC0AE4CA1B5}" destId="{A5D01EAA-D722-4CE0-A647-9C53F55D6B9D}" srcOrd="1" destOrd="0" presId="urn:microsoft.com/office/officeart/2005/8/layout/radial5"/>
    <dgm:cxn modelId="{318B4845-176D-4C74-AD2B-5E1F52CA620E}" type="presOf" srcId="{851EFF55-C93B-41B4-8A44-7900A3A9D9E1}" destId="{26B9B261-9FDA-4912-9F31-1BC35510E130}" srcOrd="1" destOrd="0" presId="urn:microsoft.com/office/officeart/2005/8/layout/radial5"/>
    <dgm:cxn modelId="{CC46B3F8-6A89-4BA7-9403-8626F0678B55}" type="presOf" srcId="{822114B1-CCE3-4028-9C47-8628F21930B9}" destId="{EC6A39AE-8D4F-4424-B45D-0B4CB9936928}" srcOrd="1" destOrd="0" presId="urn:microsoft.com/office/officeart/2005/8/layout/radial5"/>
    <dgm:cxn modelId="{43B0C6F5-18EE-4828-8D66-79EB3E4478A7}" type="presOf" srcId="{6FDC58B9-2F58-43A9-AA3E-78CED0D8D4C9}" destId="{B773C2EB-6953-4F9D-8AB5-1870AB2CE8B4}" srcOrd="0" destOrd="0" presId="urn:microsoft.com/office/officeart/2005/8/layout/radial5"/>
    <dgm:cxn modelId="{3644D87D-359A-4D1F-AAE9-A909F6E4D24C}" type="presOf" srcId="{851EFF55-C93B-41B4-8A44-7900A3A9D9E1}" destId="{FAD4033B-C118-4240-9C99-417A48CEA27B}" srcOrd="0" destOrd="0" presId="urn:microsoft.com/office/officeart/2005/8/layout/radial5"/>
    <dgm:cxn modelId="{D7D8B0E8-7686-4AF8-82B9-FBB1A674D5B2}" type="presOf" srcId="{FAF5892F-4CB6-4937-8B5A-B4446CDD1124}" destId="{510484D3-7C14-4F38-BCFC-9DBA03300A12}" srcOrd="0" destOrd="0" presId="urn:microsoft.com/office/officeart/2005/8/layout/radial5"/>
    <dgm:cxn modelId="{2567C345-E57C-4129-9FD3-DB6F955048B8}" type="presOf" srcId="{D48CB82F-8EB3-402C-BA21-A2263C7DB36B}" destId="{678966F2-9DA5-48B8-93DA-8C1F343695D8}" srcOrd="0" destOrd="0" presId="urn:microsoft.com/office/officeart/2005/8/layout/radial5"/>
    <dgm:cxn modelId="{E4293AB9-26C2-4806-B313-7F154FB64A78}" type="presOf" srcId="{738BFCD9-7163-402D-9C71-F05AE65EE06B}" destId="{CD22021B-56AE-4A5A-8769-3136FDA48937}" srcOrd="0" destOrd="0" presId="urn:microsoft.com/office/officeart/2005/8/layout/radial5"/>
    <dgm:cxn modelId="{2BFFFE4A-3F05-4060-9C1B-9394D87A7A3F}" srcId="{034882B9-A9E5-4E35-94EF-E19EEFD46A52}" destId="{D48CB82F-8EB3-402C-BA21-A2263C7DB36B}" srcOrd="0" destOrd="0" parTransId="{822114B1-CCE3-4028-9C47-8628F21930B9}" sibTransId="{E82397B2-0177-43B7-AF8C-EF24C0BCA279}"/>
    <dgm:cxn modelId="{DB8A6BA7-5946-4597-B736-E7A56E30022A}" srcId="{034882B9-A9E5-4E35-94EF-E19EEFD46A52}" destId="{3A9DB326-FE8C-4EAD-A26C-C446C3A5B5A3}" srcOrd="2" destOrd="0" parTransId="{8BB53469-D950-4B0C-9FED-F62314B8FFE0}" sibTransId="{7F96D01E-CEBE-452C-93D1-7D512B7238BE}"/>
    <dgm:cxn modelId="{2624FCC0-F148-4A02-8F5F-BF196BF0889A}" type="presOf" srcId="{3A9DB326-FE8C-4EAD-A26C-C446C3A5B5A3}" destId="{2827FA41-C337-4684-85CC-A92E70C26CCA}" srcOrd="0" destOrd="0" presId="urn:microsoft.com/office/officeart/2005/8/layout/radial5"/>
    <dgm:cxn modelId="{5F5C9744-4415-4F11-AA1B-F62BF0F12CA0}" type="presOf" srcId="{8BB53469-D950-4B0C-9FED-F62314B8FFE0}" destId="{F1D8A8D6-B93C-426E-B5B7-05F3DE696CF7}" srcOrd="1" destOrd="0" presId="urn:microsoft.com/office/officeart/2005/8/layout/radial5"/>
    <dgm:cxn modelId="{E35E082F-42FF-41BF-8CA9-A0C236BE9872}" srcId="{034882B9-A9E5-4E35-94EF-E19EEFD46A52}" destId="{6FDC58B9-2F58-43A9-AA3E-78CED0D8D4C9}" srcOrd="6" destOrd="0" parTransId="{851EFF55-C93B-41B4-8A44-7900A3A9D9E1}" sibTransId="{DF39D3DC-9FC3-4A6C-851A-C50C800097E9}"/>
    <dgm:cxn modelId="{B3DF2804-3CD8-44B3-8F88-97BAB5EADCE1}" type="presOf" srcId="{DA4A1D79-AC6D-488A-AB3B-4475FBE84F73}" destId="{A21BFB97-46C6-4F1B-AC07-9EDC94236519}" srcOrd="0" destOrd="0" presId="urn:microsoft.com/office/officeart/2005/8/layout/radial5"/>
    <dgm:cxn modelId="{BC88CDF6-298E-42FE-84C6-C219EA4E17A1}" type="presOf" srcId="{8BB53469-D950-4B0C-9FED-F62314B8FFE0}" destId="{D9AF16BF-8429-4A89-B5D2-F21C1177C8F0}" srcOrd="0" destOrd="0" presId="urn:microsoft.com/office/officeart/2005/8/layout/radial5"/>
    <dgm:cxn modelId="{F4F9D28A-81FE-49B6-B980-4A4993E25042}" type="presOf" srcId="{2116029D-3B8E-4203-99A0-EFFF0CB36E5A}" destId="{4248A2B5-FF16-4906-AB25-48BBD8748749}" srcOrd="0" destOrd="0" presId="urn:microsoft.com/office/officeart/2005/8/layout/radial5"/>
    <dgm:cxn modelId="{70E88788-30D1-4FEC-A639-A1377D3DEE38}" type="presOf" srcId="{96EF0913-3A6B-4847-904F-DF899C7B0DC8}" destId="{A48A243E-51EF-4FB1-9EAC-8B540C50E66C}" srcOrd="0" destOrd="0" presId="urn:microsoft.com/office/officeart/2005/8/layout/radial5"/>
    <dgm:cxn modelId="{8921CD16-53F8-47B9-AE7A-9AD6CB8522AE}" type="presParOf" srcId="{510484D3-7C14-4F38-BCFC-9DBA03300A12}" destId="{FACF0F3D-627E-42A5-97ED-F03F078136AD}" srcOrd="0" destOrd="0" presId="urn:microsoft.com/office/officeart/2005/8/layout/radial5"/>
    <dgm:cxn modelId="{3968CD6D-C372-4DD1-B192-BAB9ACC40603}" type="presParOf" srcId="{510484D3-7C14-4F38-BCFC-9DBA03300A12}" destId="{2E801531-6235-45E3-9CD1-0D71841E2822}" srcOrd="1" destOrd="0" presId="urn:microsoft.com/office/officeart/2005/8/layout/radial5"/>
    <dgm:cxn modelId="{AC7843B6-A307-4325-9353-471598F97517}" type="presParOf" srcId="{2E801531-6235-45E3-9CD1-0D71841E2822}" destId="{EC6A39AE-8D4F-4424-B45D-0B4CB9936928}" srcOrd="0" destOrd="0" presId="urn:microsoft.com/office/officeart/2005/8/layout/radial5"/>
    <dgm:cxn modelId="{3537AB9A-3FB5-4576-863B-3EB0F41A656A}" type="presParOf" srcId="{510484D3-7C14-4F38-BCFC-9DBA03300A12}" destId="{678966F2-9DA5-48B8-93DA-8C1F343695D8}" srcOrd="2" destOrd="0" presId="urn:microsoft.com/office/officeart/2005/8/layout/radial5"/>
    <dgm:cxn modelId="{CD32CFF0-D403-4B1B-A7DC-1DFF21A8FC2C}" type="presParOf" srcId="{510484D3-7C14-4F38-BCFC-9DBA03300A12}" destId="{4248A2B5-FF16-4906-AB25-48BBD8748749}" srcOrd="3" destOrd="0" presId="urn:microsoft.com/office/officeart/2005/8/layout/radial5"/>
    <dgm:cxn modelId="{F557D832-8882-463D-96F1-17E9DD9C8908}" type="presParOf" srcId="{4248A2B5-FF16-4906-AB25-48BBD8748749}" destId="{306B47F4-A33D-4C94-8AED-DDB1629910FE}" srcOrd="0" destOrd="0" presId="urn:microsoft.com/office/officeart/2005/8/layout/radial5"/>
    <dgm:cxn modelId="{63173C08-1171-4CB8-B5FB-DDEB314088BA}" type="presParOf" srcId="{510484D3-7C14-4F38-BCFC-9DBA03300A12}" destId="{A21BFB97-46C6-4F1B-AC07-9EDC94236519}" srcOrd="4" destOrd="0" presId="urn:microsoft.com/office/officeart/2005/8/layout/radial5"/>
    <dgm:cxn modelId="{487A5368-6133-44FA-8CD8-AF861A1D4147}" type="presParOf" srcId="{510484D3-7C14-4F38-BCFC-9DBA03300A12}" destId="{D9AF16BF-8429-4A89-B5D2-F21C1177C8F0}" srcOrd="5" destOrd="0" presId="urn:microsoft.com/office/officeart/2005/8/layout/radial5"/>
    <dgm:cxn modelId="{6F6382DC-40A3-4644-9EF0-AFE8C595DB4E}" type="presParOf" srcId="{D9AF16BF-8429-4A89-B5D2-F21C1177C8F0}" destId="{F1D8A8D6-B93C-426E-B5B7-05F3DE696CF7}" srcOrd="0" destOrd="0" presId="urn:microsoft.com/office/officeart/2005/8/layout/radial5"/>
    <dgm:cxn modelId="{7F0EA709-FEAF-45F8-B622-CE042F7427D4}" type="presParOf" srcId="{510484D3-7C14-4F38-BCFC-9DBA03300A12}" destId="{2827FA41-C337-4684-85CC-A92E70C26CCA}" srcOrd="6" destOrd="0" presId="urn:microsoft.com/office/officeart/2005/8/layout/radial5"/>
    <dgm:cxn modelId="{508BFC20-6996-4805-89B9-DFF2A923744B}" type="presParOf" srcId="{510484D3-7C14-4F38-BCFC-9DBA03300A12}" destId="{5BDC9EDA-7FE8-4FC9-8D3E-584B0C23E1C9}" srcOrd="7" destOrd="0" presId="urn:microsoft.com/office/officeart/2005/8/layout/radial5"/>
    <dgm:cxn modelId="{7B6D56C3-E076-4275-B3EC-6C4B2B51D50F}" type="presParOf" srcId="{5BDC9EDA-7FE8-4FC9-8D3E-584B0C23E1C9}" destId="{67946CF4-BA85-4AE4-9AB4-79AD4BD52ADD}" srcOrd="0" destOrd="0" presId="urn:microsoft.com/office/officeart/2005/8/layout/radial5"/>
    <dgm:cxn modelId="{C452FCE7-914A-4628-8E64-1275FFF3433D}" type="presParOf" srcId="{510484D3-7C14-4F38-BCFC-9DBA03300A12}" destId="{FD1301A2-50FB-4B5A-92A8-7227123CEEA7}" srcOrd="8" destOrd="0" presId="urn:microsoft.com/office/officeart/2005/8/layout/radial5"/>
    <dgm:cxn modelId="{6FC2D478-3DEE-4336-9732-B736BF85640E}" type="presParOf" srcId="{510484D3-7C14-4F38-BCFC-9DBA03300A12}" destId="{BBDB074C-126D-4066-915C-F77CC0C72D6A}" srcOrd="9" destOrd="0" presId="urn:microsoft.com/office/officeart/2005/8/layout/radial5"/>
    <dgm:cxn modelId="{E49EBAF2-010A-4D7A-AA8A-0BD1F234D169}" type="presParOf" srcId="{BBDB074C-126D-4066-915C-F77CC0C72D6A}" destId="{B90810E0-CF54-4673-93E3-FA36506DCBC8}" srcOrd="0" destOrd="0" presId="urn:microsoft.com/office/officeart/2005/8/layout/radial5"/>
    <dgm:cxn modelId="{64115637-D252-4B16-AAF0-F4D3AD7FC7B1}" type="presParOf" srcId="{510484D3-7C14-4F38-BCFC-9DBA03300A12}" destId="{CD22021B-56AE-4A5A-8769-3136FDA48937}" srcOrd="10" destOrd="0" presId="urn:microsoft.com/office/officeart/2005/8/layout/radial5"/>
    <dgm:cxn modelId="{65489EDB-0CCA-45B7-A003-51E2A344537B}" type="presParOf" srcId="{510484D3-7C14-4F38-BCFC-9DBA03300A12}" destId="{723786D4-A79E-4722-8090-BB1B14DE7D53}" srcOrd="11" destOrd="0" presId="urn:microsoft.com/office/officeart/2005/8/layout/radial5"/>
    <dgm:cxn modelId="{181ABBA3-5EF8-4646-98D6-83802F535545}" type="presParOf" srcId="{723786D4-A79E-4722-8090-BB1B14DE7D53}" destId="{A5D01EAA-D722-4CE0-A647-9C53F55D6B9D}" srcOrd="0" destOrd="0" presId="urn:microsoft.com/office/officeart/2005/8/layout/radial5"/>
    <dgm:cxn modelId="{33A24D5F-F1C2-48C0-BFC6-87C4FFD4787E}" type="presParOf" srcId="{510484D3-7C14-4F38-BCFC-9DBA03300A12}" destId="{A48A243E-51EF-4FB1-9EAC-8B540C50E66C}" srcOrd="12" destOrd="0" presId="urn:microsoft.com/office/officeart/2005/8/layout/radial5"/>
    <dgm:cxn modelId="{37A36D3C-7192-43DF-BDC9-D931BD817A0B}" type="presParOf" srcId="{510484D3-7C14-4F38-BCFC-9DBA03300A12}" destId="{FAD4033B-C118-4240-9C99-417A48CEA27B}" srcOrd="13" destOrd="0" presId="urn:microsoft.com/office/officeart/2005/8/layout/radial5"/>
    <dgm:cxn modelId="{16C095DF-B7E6-4D49-98B8-CF509C9EBF4B}" type="presParOf" srcId="{FAD4033B-C118-4240-9C99-417A48CEA27B}" destId="{26B9B261-9FDA-4912-9F31-1BC35510E130}" srcOrd="0" destOrd="0" presId="urn:microsoft.com/office/officeart/2005/8/layout/radial5"/>
    <dgm:cxn modelId="{0DCF0FE5-C559-4686-B27B-CBC2D6EF63ED}" type="presParOf" srcId="{510484D3-7C14-4F38-BCFC-9DBA03300A12}" destId="{B773C2EB-6953-4F9D-8AB5-1870AB2CE8B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F0F3D-627E-42A5-97ED-F03F078136AD}">
      <dsp:nvSpPr>
        <dsp:cNvPr id="0" name=""/>
        <dsp:cNvSpPr/>
      </dsp:nvSpPr>
      <dsp:spPr>
        <a:xfrm>
          <a:off x="3458247" y="2362089"/>
          <a:ext cx="1981415" cy="1843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প্রাত্যহিক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সদস্যদের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48261" y="2452103"/>
        <a:ext cx="1801387" cy="1663927"/>
      </dsp:txXfrm>
    </dsp:sp>
    <dsp:sp modelId="{2E801531-6235-45E3-9CD1-0D71841E2822}">
      <dsp:nvSpPr>
        <dsp:cNvPr id="0" name=""/>
        <dsp:cNvSpPr/>
      </dsp:nvSpPr>
      <dsp:spPr>
        <a:xfrm rot="16068471">
          <a:off x="4208571" y="1702253"/>
          <a:ext cx="383388" cy="61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 rot="10800000">
        <a:off x="4268279" y="1883655"/>
        <a:ext cx="268372" cy="371810"/>
      </dsp:txXfrm>
    </dsp:sp>
    <dsp:sp modelId="{678966F2-9DA5-48B8-93DA-8C1F343695D8}">
      <dsp:nvSpPr>
        <dsp:cNvPr id="0" name=""/>
        <dsp:cNvSpPr/>
      </dsp:nvSpPr>
      <dsp:spPr>
        <a:xfrm>
          <a:off x="3534476" y="94"/>
          <a:ext cx="1640335" cy="1640335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614551" y="80169"/>
        <a:ext cx="1480185" cy="1480185"/>
      </dsp:txXfrm>
    </dsp:sp>
    <dsp:sp modelId="{4248A2B5-FF16-4906-AB25-48BBD8748749}">
      <dsp:nvSpPr>
        <dsp:cNvPr id="0" name=""/>
        <dsp:cNvSpPr/>
      </dsp:nvSpPr>
      <dsp:spPr>
        <a:xfrm rot="19285714">
          <a:off x="5278520" y="2169643"/>
          <a:ext cx="358699" cy="61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>
        <a:off x="5290259" y="2327126"/>
        <a:ext cx="251089" cy="371810"/>
      </dsp:txXfrm>
    </dsp:sp>
    <dsp:sp modelId="{A21BFB97-46C6-4F1B-AC07-9EDC94236519}">
      <dsp:nvSpPr>
        <dsp:cNvPr id="0" name=""/>
        <dsp:cNvSpPr/>
      </dsp:nvSpPr>
      <dsp:spPr>
        <a:xfrm>
          <a:off x="5551441" y="930634"/>
          <a:ext cx="1640335" cy="1640335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631516" y="1010709"/>
        <a:ext cx="1480185" cy="1480185"/>
      </dsp:txXfrm>
    </dsp:sp>
    <dsp:sp modelId="{D9AF16BF-8429-4A89-B5D2-F21C1177C8F0}">
      <dsp:nvSpPr>
        <dsp:cNvPr id="0" name=""/>
        <dsp:cNvSpPr/>
      </dsp:nvSpPr>
      <dsp:spPr>
        <a:xfrm rot="799416">
          <a:off x="5532981" y="3268530"/>
          <a:ext cx="317363" cy="61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>
        <a:off x="5534262" y="3381496"/>
        <a:ext cx="222154" cy="371810"/>
      </dsp:txXfrm>
    </dsp:sp>
    <dsp:sp modelId="{2827FA41-C337-4684-85CC-A92E70C26CCA}">
      <dsp:nvSpPr>
        <dsp:cNvPr id="0" name=""/>
        <dsp:cNvSpPr/>
      </dsp:nvSpPr>
      <dsp:spPr>
        <a:xfrm>
          <a:off x="5969668" y="3018278"/>
          <a:ext cx="1640335" cy="1640335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049743" y="3098353"/>
        <a:ext cx="1480185" cy="1480185"/>
      </dsp:txXfrm>
    </dsp:sp>
    <dsp:sp modelId="{5BDC9EDA-7FE8-4FC9-8D3E-584B0C23E1C9}">
      <dsp:nvSpPr>
        <dsp:cNvPr id="0" name=""/>
        <dsp:cNvSpPr/>
      </dsp:nvSpPr>
      <dsp:spPr>
        <a:xfrm rot="3857143">
          <a:off x="4815648" y="4123713"/>
          <a:ext cx="373741" cy="61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>
        <a:off x="4847385" y="4197140"/>
        <a:ext cx="261619" cy="371810"/>
      </dsp:txXfrm>
    </dsp:sp>
    <dsp:sp modelId="{FD1301A2-50FB-4B5A-92A8-7227123CEEA7}">
      <dsp:nvSpPr>
        <dsp:cNvPr id="0" name=""/>
        <dsp:cNvSpPr/>
      </dsp:nvSpPr>
      <dsp:spPr>
        <a:xfrm>
          <a:off x="4695780" y="4679531"/>
          <a:ext cx="1640335" cy="1640335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775855" y="4759606"/>
        <a:ext cx="1480185" cy="1480185"/>
      </dsp:txXfrm>
    </dsp:sp>
    <dsp:sp modelId="{BBDB074C-126D-4066-915C-F77CC0C72D6A}">
      <dsp:nvSpPr>
        <dsp:cNvPr id="0" name=""/>
        <dsp:cNvSpPr/>
      </dsp:nvSpPr>
      <dsp:spPr>
        <a:xfrm rot="6942857">
          <a:off x="3708520" y="4123713"/>
          <a:ext cx="373741" cy="61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 rot="10800000">
        <a:off x="3788905" y="4197140"/>
        <a:ext cx="261619" cy="371810"/>
      </dsp:txXfrm>
    </dsp:sp>
    <dsp:sp modelId="{CD22021B-56AE-4A5A-8769-3136FDA48937}">
      <dsp:nvSpPr>
        <dsp:cNvPr id="0" name=""/>
        <dsp:cNvSpPr/>
      </dsp:nvSpPr>
      <dsp:spPr>
        <a:xfrm>
          <a:off x="2561795" y="4679531"/>
          <a:ext cx="1640335" cy="1640335"/>
        </a:xfrm>
        <a:prstGeom prst="round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641870" y="4759606"/>
        <a:ext cx="1480185" cy="1480185"/>
      </dsp:txXfrm>
    </dsp:sp>
    <dsp:sp modelId="{723786D4-A79E-4722-8090-BB1B14DE7D53}">
      <dsp:nvSpPr>
        <dsp:cNvPr id="0" name=""/>
        <dsp:cNvSpPr/>
      </dsp:nvSpPr>
      <dsp:spPr>
        <a:xfrm rot="10028571">
          <a:off x="3005646" y="3264212"/>
          <a:ext cx="345593" cy="61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 rot="10800000">
        <a:off x="3108024" y="3376613"/>
        <a:ext cx="241915" cy="371810"/>
      </dsp:txXfrm>
    </dsp:sp>
    <dsp:sp modelId="{A48A243E-51EF-4FB1-9EAC-8B540C50E66C}">
      <dsp:nvSpPr>
        <dsp:cNvPr id="0" name=""/>
        <dsp:cNvSpPr/>
      </dsp:nvSpPr>
      <dsp:spPr>
        <a:xfrm>
          <a:off x="1231278" y="3011115"/>
          <a:ext cx="1640335" cy="1640335"/>
        </a:xfrm>
        <a:prstGeom prst="roundRect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311353" y="3091190"/>
        <a:ext cx="1480185" cy="1480185"/>
      </dsp:txXfrm>
    </dsp:sp>
    <dsp:sp modelId="{FAD4033B-C118-4240-9C99-417A48CEA27B}">
      <dsp:nvSpPr>
        <dsp:cNvPr id="0" name=""/>
        <dsp:cNvSpPr/>
      </dsp:nvSpPr>
      <dsp:spPr>
        <a:xfrm rot="13114286">
          <a:off x="3260690" y="2169643"/>
          <a:ext cx="358699" cy="61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 rot="10800000">
        <a:off x="3356561" y="2327126"/>
        <a:ext cx="251089" cy="371810"/>
      </dsp:txXfrm>
    </dsp:sp>
    <dsp:sp modelId="{B773C2EB-6953-4F9D-8AB5-1870AB2CE8B4}">
      <dsp:nvSpPr>
        <dsp:cNvPr id="0" name=""/>
        <dsp:cNvSpPr/>
      </dsp:nvSpPr>
      <dsp:spPr>
        <a:xfrm>
          <a:off x="1706134" y="930634"/>
          <a:ext cx="1640335" cy="1640335"/>
        </a:xfrm>
        <a:prstGeom prst="roundRect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786209" y="1010709"/>
        <a:ext cx="1480185" cy="1480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8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7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22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8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বিবেচনায়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সম্ভব্য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খাবার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কাচা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হতো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গবাদি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পশুোহাঁস-মুরগী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পেতাম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ঘর-দোর-আঙ্গীনা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অগোছালো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4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83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সদস্যদের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রান্না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গবাদিপশু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ওহাঁস-মুরগি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পালন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ঘর-দোর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সদস্যরা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জীবন-যাপন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dirty="0" smtClean="0"/>
              <a:t> </a:t>
            </a:r>
            <a:r>
              <a:rPr lang="en-US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</a:t>
            </a:r>
            <a:r>
              <a:rPr lang="en-US" baseline="0" smtClean="0"/>
              <a:t> </a:t>
            </a:r>
            <a:r>
              <a:rPr lang="en-US" smtClean="0"/>
              <a:t>মনোযোগ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আকর্ষণের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সদ্যদের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অন্যভাবেও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8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7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সদস্যেদের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ব্লাকবোর্ডে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পারেন।এরপর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8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4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6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9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7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9218" y="6228522"/>
            <a:ext cx="19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Md</a:t>
            </a:r>
            <a:r>
              <a:rPr lang="en-US" sz="1400" dirty="0" smtClean="0"/>
              <a:t> Abu Hasan </a:t>
            </a:r>
            <a:r>
              <a:rPr lang="en-US" sz="1400" dirty="0" err="1" smtClean="0"/>
              <a:t>Sarder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350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8534401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3396404"/>
            <a:ext cx="8534401" cy="313932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920" y="2064557"/>
            <a:ext cx="85344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685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43" y="3525679"/>
            <a:ext cx="8995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" y="12041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91" y="887154"/>
            <a:ext cx="3773216" cy="2347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5" y="887154"/>
            <a:ext cx="3555530" cy="2347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5" y="3390465"/>
            <a:ext cx="3555530" cy="2365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91" y="3440591"/>
            <a:ext cx="3773216" cy="23660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199" y="5657876"/>
            <a:ext cx="8915399" cy="9636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733159"/>
            <a:ext cx="3500826" cy="2278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" y="764389"/>
            <a:ext cx="3808181" cy="2259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8" y="3175380"/>
            <a:ext cx="3836912" cy="2597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77707"/>
            <a:ext cx="3720357" cy="2660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62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448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63369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57" y="928503"/>
            <a:ext cx="4601779" cy="311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6" y="928503"/>
            <a:ext cx="4291334" cy="3110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328" y="95491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172793" y="4860728"/>
            <a:ext cx="9034576" cy="1132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নির্বিঘ্ন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6606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3622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475" y="297590"/>
            <a:ext cx="89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48858" y="4722733"/>
            <a:ext cx="8918735" cy="12225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24" y="1210324"/>
            <a:ext cx="4277969" cy="3039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/>
          <a:stretch/>
        </p:blipFill>
        <p:spPr>
          <a:xfrm>
            <a:off x="137252" y="1210324"/>
            <a:ext cx="4515121" cy="304550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328" y="95491"/>
            <a:ext cx="856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95328" y="5775330"/>
            <a:ext cx="8796272" cy="949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ec.jpg"/>
          <p:cNvPicPr>
            <a:picLocks noChangeAspect="1"/>
          </p:cNvPicPr>
          <p:nvPr/>
        </p:nvPicPr>
        <p:blipFill>
          <a:blip r:embed="rId4">
            <a:lum/>
          </a:blip>
          <a:srcRect r="5882"/>
          <a:stretch>
            <a:fillRect/>
          </a:stretch>
        </p:blipFill>
        <p:spPr>
          <a:xfrm>
            <a:off x="381000" y="679006"/>
            <a:ext cx="4111829" cy="2522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4503"/>
            <a:ext cx="4111829" cy="2377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t="6558" r="31521"/>
          <a:stretch/>
        </p:blipFill>
        <p:spPr>
          <a:xfrm>
            <a:off x="4881628" y="698183"/>
            <a:ext cx="3998628" cy="2561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"/>
          <a:stretch/>
        </p:blipFill>
        <p:spPr>
          <a:xfrm>
            <a:off x="4881628" y="3318571"/>
            <a:ext cx="4004532" cy="23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91876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না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সমস্যায়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177089" cy="3901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98" y="1235659"/>
            <a:ext cx="7777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8800" y="2002631"/>
            <a:ext cx="4122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98" y="2765673"/>
            <a:ext cx="4343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6432" y="2736475"/>
            <a:ext cx="4145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ভাই-বোন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98" y="3481954"/>
            <a:ext cx="889100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99" y="5204161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98" y="1973154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4802" y="760708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8761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8760" y="5959840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994" y="4486666"/>
            <a:ext cx="36576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98" y="4476602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3994" y="5109792"/>
            <a:ext cx="36576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9182" y="5282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3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2" grpId="0" animBg="1"/>
      <p:bldP spid="12" grpId="1" animBg="1"/>
      <p:bldP spid="12" grpId="2" animBg="1"/>
      <p:bldP spid="12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55423" y="648137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7547" y="46041"/>
            <a:ext cx="196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1489" y="824261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90" y="1417051"/>
            <a:ext cx="655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90" y="2104270"/>
            <a:ext cx="3366797" cy="7306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43981" y="2084304"/>
            <a:ext cx="2427508" cy="804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23178" y="2067445"/>
            <a:ext cx="3025578" cy="882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6647" y="3701447"/>
            <a:ext cx="1614491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33626" y="3702185"/>
            <a:ext cx="17716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05372" y="3684540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9924" y="3724393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960" y="4179401"/>
            <a:ext cx="591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696" y="4836939"/>
            <a:ext cx="3199499" cy="428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আত্মবিশ্বাস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579887" y="4839877"/>
            <a:ext cx="2443291" cy="444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376985" y="4764176"/>
            <a:ext cx="2671772" cy="679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উদ্দীপনা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960" y="2888497"/>
            <a:ext cx="329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138" y="5382963"/>
            <a:ext cx="296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8797" y="6079603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63096" y="3684537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86316" y="6029447"/>
            <a:ext cx="1943101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61100" y="60212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87550" y="6021230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19819" y="674785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90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9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4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349358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800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Flowchart: Collate 8"/>
          <p:cNvSpPr/>
          <p:nvPr/>
        </p:nvSpPr>
        <p:spPr>
          <a:xfrm>
            <a:off x="-228600" y="5257801"/>
            <a:ext cx="152400" cy="45719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69695"/>
            <a:ext cx="4219909" cy="3026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599"/>
            <a:ext cx="8991600" cy="4918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91470"/>
            <a:ext cx="8991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" y="1066800"/>
            <a:ext cx="8915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78" y="1521170"/>
            <a:ext cx="3521921" cy="5016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805" y="1521170"/>
            <a:ext cx="5187471" cy="50167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হাচান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কেশবপুর,যশোর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০১৭১৫৩০৯৪২৩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804" y="242548"/>
            <a:ext cx="886179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9679" y="5410200"/>
            <a:ext cx="367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২ 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 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7" y="1521170"/>
            <a:ext cx="2313050" cy="2097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29153"/>
            <a:ext cx="8763000" cy="438912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buNone/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ec.jpg"/>
          <p:cNvPicPr>
            <a:picLocks noChangeAspect="1"/>
          </p:cNvPicPr>
          <p:nvPr/>
        </p:nvPicPr>
        <p:blipFill>
          <a:blip r:embed="rId4">
            <a:lum/>
          </a:blip>
          <a:srcRect r="5882"/>
          <a:stretch>
            <a:fillRect/>
          </a:stretch>
        </p:blipFill>
        <p:spPr>
          <a:xfrm>
            <a:off x="4582392" y="1928716"/>
            <a:ext cx="4419600" cy="2973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3" y="1942071"/>
            <a:ext cx="4317639" cy="3022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4951063"/>
            <a:ext cx="2791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গবাদিপশু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4964418"/>
            <a:ext cx="291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323" y="448017"/>
            <a:ext cx="875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808" y="5734911"/>
            <a:ext cx="848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02812"/>
            <a:ext cx="8839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  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228600" y="5035884"/>
            <a:ext cx="8686800" cy="14231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থমকে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জীবন-যাপন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4999"/>
            <a:ext cx="4279322" cy="3024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72252"/>
            <a:ext cx="4610333" cy="3006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77" y="4095834"/>
            <a:ext cx="403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ছেলে-মেয়েদের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পড়া-লেখা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409633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গুছিয়ে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-1622535" y="1075623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4" y="1447800"/>
            <a:ext cx="7710352" cy="494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296" y="1429716"/>
            <a:ext cx="4030516" cy="2688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Photo0274.jpg"/>
          <p:cNvPicPr>
            <a:picLocks noChangeAspect="1"/>
          </p:cNvPicPr>
          <p:nvPr/>
        </p:nvPicPr>
        <p:blipFill>
          <a:blip r:embed="rId5" cstate="print"/>
          <a:srcRect t="7059" b="8235"/>
          <a:stretch>
            <a:fillRect/>
          </a:stretch>
        </p:blipFill>
        <p:spPr>
          <a:xfrm>
            <a:off x="885829" y="1375207"/>
            <a:ext cx="3505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172200" y="4118407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30224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573" y="4148180"/>
            <a:ext cx="262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058" y="5334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0920612"/>
              </p:ext>
            </p:extLst>
          </p:nvPr>
        </p:nvGraphicFramePr>
        <p:xfrm>
          <a:off x="152400" y="228600"/>
          <a:ext cx="8897911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9018" y="304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46430" y="143048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4687163"/>
            <a:ext cx="222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16415" y="611764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গোছানো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1845" y="5859461"/>
            <a:ext cx="227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336" y="3644149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পড়া-লেখা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4326" y="1430482"/>
            <a:ext cx="1656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60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F0F3D-627E-42A5-97ED-F03F07813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ACF0F3D-627E-42A5-97ED-F03F07813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01531-6235-45E3-9CD1-0D71841E2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E801531-6235-45E3-9CD1-0D71841E2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966F2-9DA5-48B8-93DA-8C1F3436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78966F2-9DA5-48B8-93DA-8C1F34369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8A2B5-FF16-4906-AB25-48BBD8748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248A2B5-FF16-4906-AB25-48BBD8748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BFB97-46C6-4F1B-AC07-9EDC9423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21BFB97-46C6-4F1B-AC07-9EDC94236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AF16BF-8429-4A89-B5D2-F21C1177C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9AF16BF-8429-4A89-B5D2-F21C1177C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7FA41-C337-4684-85CC-A92E70C26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827FA41-C337-4684-85CC-A92E70C26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DC9EDA-7FE8-4FC9-8D3E-584B0C23E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5BDC9EDA-7FE8-4FC9-8D3E-584B0C23E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301A2-50FB-4B5A-92A8-7227123CE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FD1301A2-50FB-4B5A-92A8-7227123CE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B074C-126D-4066-915C-F77CC0C72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BDB074C-126D-4066-915C-F77CC0C72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22021B-56AE-4A5A-8769-3136FDA48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CD22021B-56AE-4A5A-8769-3136FDA48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786D4-A79E-4722-8090-BB1B14DE7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723786D4-A79E-4722-8090-BB1B14DE7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8A243E-51EF-4FB1-9EAC-8B540C50E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A48A243E-51EF-4FB1-9EAC-8B540C50E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D4033B-C118-4240-9C99-417A48CE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FAD4033B-C118-4240-9C99-417A48CEA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3C2EB-6953-4F9D-8AB5-1870AB2CE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B773C2EB-6953-4F9D-8AB5-1870AB2CE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48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480</Template>
  <TotalTime>4012</TotalTime>
  <Words>1086</Words>
  <Application>Microsoft Office PowerPoint</Application>
  <PresentationFormat>On-screen Show (4:3)</PresentationFormat>
  <Paragraphs>134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480</vt:lpstr>
      <vt:lpstr>PowerPoint Presentation</vt:lpstr>
      <vt:lpstr>PowerPoint Presentation</vt:lpstr>
      <vt:lpstr>PowerPoint Presentation</vt:lpstr>
      <vt:lpstr>               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DELL</cp:lastModifiedBy>
  <cp:revision>753</cp:revision>
  <dcterms:created xsi:type="dcterms:W3CDTF">2006-08-16T00:00:00Z</dcterms:created>
  <dcterms:modified xsi:type="dcterms:W3CDTF">2016-08-07T04:47:30Z</dcterms:modified>
</cp:coreProperties>
</file>